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75" r:id="rId5"/>
  </p:sldMasterIdLst>
  <p:notesMasterIdLst>
    <p:notesMasterId r:id="rId13"/>
  </p:notesMasterIdLst>
  <p:sldIdLst>
    <p:sldId id="375" r:id="rId6"/>
    <p:sldId id="402" r:id="rId7"/>
    <p:sldId id="403" r:id="rId8"/>
    <p:sldId id="383" r:id="rId9"/>
    <p:sldId id="384" r:id="rId10"/>
    <p:sldId id="399" r:id="rId11"/>
    <p:sldId id="310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B9A3DE-E198-4540-A537-F800E408DD69}" v="1" dt="2020-06-30T06:08:43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26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7D962-51DB-4F25-9E80-C6FA67F18102}" type="datetimeFigureOut">
              <a:rPr lang="en-IL" smtClean="0"/>
              <a:t>05/12/2021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1CDF2-C935-4D30-8E33-33494086EEB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31970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604BF5-28D2-B641-B266-39AC64746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FB1043F-95F2-0A4C-91C0-A341CD61B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DA08B3-336B-6E41-A67C-E460FD0AA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B1C65F-DB70-4B46-810E-45D69C7F7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5D1BF3-45A4-CA43-8D75-3789D79B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D216B6-86DB-41DC-92CD-4FEB92485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2610" y="6157834"/>
            <a:ext cx="1496888" cy="563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B2C32B5-DCD5-4383-B8CF-3EE47C7700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5523"/>
          <a:stretch/>
        </p:blipFill>
        <p:spPr>
          <a:xfrm>
            <a:off x="0" y="-21299"/>
            <a:ext cx="12192000" cy="68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9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1461B8-DD3C-A642-BD8E-BD43F98B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0CA9115-5D07-5048-8E1F-3A97D270B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8CA2ACB-4CE8-814F-B49C-65CBFAFEA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82145FE-1B5C-C940-A821-E3FBF76E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167AF1-2394-6C47-99EF-C1D61C4A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0DA66D-40D3-5142-A7E4-D6C1AA4F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DD0A0FB-FD9D-487F-A505-FA70FAF080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621" t="16913"/>
          <a:stretch/>
        </p:blipFill>
        <p:spPr>
          <a:xfrm>
            <a:off x="0" y="-3816"/>
            <a:ext cx="12192000" cy="68618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0B3E3D-8AF1-4AB6-BC8A-6BC0B3197F44}"/>
              </a:ext>
            </a:extLst>
          </p:cNvPr>
          <p:cNvSpPr txBox="1"/>
          <p:nvPr userDrawn="1"/>
        </p:nvSpPr>
        <p:spPr>
          <a:xfrm>
            <a:off x="692727" y="5975927"/>
            <a:ext cx="1948873" cy="62807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IL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06E2E15-A984-4CFD-895E-61B85437FDFD}"/>
              </a:ext>
            </a:extLst>
          </p:cNvPr>
          <p:cNvSpPr txBox="1"/>
          <p:nvPr userDrawn="1"/>
        </p:nvSpPr>
        <p:spPr>
          <a:xfrm>
            <a:off x="4193310" y="2189018"/>
            <a:ext cx="7462982" cy="40290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L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1D2B16E-117E-47A5-8556-BF9E33DA45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5455"/>
          <a:stretch/>
        </p:blipFill>
        <p:spPr>
          <a:xfrm>
            <a:off x="-1" y="-18408"/>
            <a:ext cx="12191999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96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C75BF7-5839-C14B-825D-D0F8BD539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5B1FA6C-5268-544F-B8F2-2872BC134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AB4894-F737-4342-B328-AAD10C9EC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7ED89B-58C6-A14A-820F-D70AFEDC1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805AA2-3B69-B142-B726-4DEE95FE8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17B176E-9B79-4ACB-A36E-DC27E1D3A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43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156F11-E7BA-4744-B4C4-F306AFF860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6A7EC13-13F1-41F0-9ADF-75B9C2DCF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C46628-B940-48EB-B46F-56FA51D8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751CE-5350-48BD-BBBB-F90EC96AE2E5}" type="datetimeFigureOut">
              <a:rPr lang="en-IL" smtClean="0"/>
              <a:t>05/12/2021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EF55EC-79D5-4E38-939C-BDA838C9D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A8115E-1737-4FA5-BCFE-50A34D83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168AC-8A0C-489B-A669-EE14A41E06D6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982680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FE6FC57-A08A-9541-8FAA-C266E20EDD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872BFE-DCE0-A945-A5EB-C7109BBB9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273C50-0573-204E-8548-EAFD4A563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ACBBEB-AC54-C449-8AEC-32149EB85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DBB89D-5FC0-2C4C-80A5-DE9DB6D6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4462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604BF5-28D2-B641-B266-39AC64746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FB1043F-95F2-0A4C-91C0-A341CD61B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DA08B3-336B-6E41-A67C-E460FD0AA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B1C65F-DB70-4B46-810E-45D69C7F7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5D1BF3-45A4-CA43-8D75-3789D79B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A6B4029-56BA-4D84-891A-C04FDCB525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39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62A925-7E83-2847-9CF8-ED3ADAC6F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D2FFB1-EDAB-4044-A0EB-414318844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F206C5-A53D-1541-A0BF-EB8F42CD4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226896-A708-1C4E-BA49-132FCD218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70421E-158C-814C-8115-C12D0B79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9828D5C-4AC7-4A9B-9B11-C81AE62557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27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5F6DC2-8B93-4B41-9908-36CC4976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B300E2-0259-4748-8ADB-C92928077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048D13-FB1A-284C-A386-86627DDC9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F2CF49-DE80-FA4B-886A-33EC16A4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955FF9-06CC-7B47-B644-0FC2E0A6E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9BAA347-0F1C-41DC-A16A-425D668BF4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4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2BEF78-42D8-DD4D-BD4B-3168A318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248DE2-D141-0F4F-A8CA-F8B91FA9D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6BEFB5C-8DED-EA42-835E-3CF6F60A8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7072FEC-767F-8A4C-99E6-36AD7A06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8D4B17-4B86-D546-9855-26819BAF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19E8C5-5B97-4747-A4D4-1732C962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3D5F39F-64E6-4FDC-992C-D4019E31C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15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AEF2A5-984A-6D4E-AA6E-6BB4C419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825F164-5E40-684A-86BB-1A160CBD3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B557CE1-6C4E-E44B-A127-304065FC6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7DEBB9E-FA05-5448-B387-931457078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14C6D1F-B1B6-1543-A05B-8AC779CBF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3D737EB-881B-DB44-9D32-F538E20A5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B6688CA-8577-014B-BE64-CA92ACB89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610A83C-0DC4-BD49-A216-04EAA1F6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8FC0716-C5F1-45ED-8A04-34312690D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859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547706-2481-9649-8F33-E9600F5F9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56074D2-3549-A74E-97A4-6020DDB7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425217D-4AF4-9342-A223-62E48C93B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DAC241F-0EA1-8E41-B950-EB6BAC85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4B8EAC4-5FF1-4B8A-A96F-B8556D213D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09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62A925-7E83-2847-9CF8-ED3ADAC6F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D2FFB1-EDAB-4044-A0EB-414318844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F206C5-A53D-1541-A0BF-EB8F42CD4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226896-A708-1C4E-BA49-132FCD218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70421E-158C-814C-8115-C12D0B79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B5A151F-CC58-479D-A761-271B3C2794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275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61A07B-6801-0745-ABDD-FBA2CD32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B3A325F-9162-C14D-B2E0-FF6D2B305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E49BE4-E01C-7D40-B6CC-C77B6F58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4A62BA-36D7-49EE-B0F1-37BE4240CF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85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543C2B-EE93-D845-A403-E054C505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7FD7DE-799A-7A47-AC2A-8DB0F4386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04A1212-4F1B-6449-8F2A-2526EDBAD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084C5A-85B2-3547-BA38-9062A6D70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FD9B225-7DE4-D848-A5E4-A22B2679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D5307B-383C-C440-AB5C-ED91EDF3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7947298-A14F-4950-850A-874DC90F9B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3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1461B8-DD3C-A642-BD8E-BD43F98B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0CA9115-5D07-5048-8E1F-3A97D270B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8CA2ACB-4CE8-814F-B49C-65CBFAFEA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82145FE-1B5C-C940-A821-E3FBF76E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167AF1-2394-6C47-99EF-C1D61C4A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0DA66D-40D3-5142-A7E4-D6C1AA4F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81B1819-F883-465A-BECE-E60E3B1D6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51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C75BF7-5839-C14B-825D-D0F8BD539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5B1FA6C-5268-544F-B8F2-2872BC134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AB4894-F737-4342-B328-AAD10C9EC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7ED89B-58C6-A14A-820F-D70AFEDC1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805AA2-3B69-B142-B726-4DEE95FE8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D840EBA-2483-4860-B07D-949D444F2E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1040" y="-3662924"/>
            <a:ext cx="18723429" cy="1195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431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B604BF5-28D2-B641-B266-39AC64746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FB1043F-95F2-0A4C-91C0-A341CD61B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BDA08B3-336B-6E41-A67C-E460FD0AA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B1C65F-DB70-4B46-810E-45D69C7F7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5D1BF3-45A4-CA43-8D75-3789D79B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9839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62A925-7E83-2847-9CF8-ED3ADAC6F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D2FFB1-EDAB-4044-A0EB-414318844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F206C5-A53D-1541-A0BF-EB8F42CD4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226896-A708-1C4E-BA49-132FCD218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70421E-158C-814C-8115-C12D0B799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855275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5F6DC2-8B93-4B41-9908-36CC4976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B300E2-0259-4748-8ADB-C92928077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048D13-FB1A-284C-A386-86627DDC9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F2CF49-DE80-FA4B-886A-33EC16A4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955FF9-06CC-7B47-B644-0FC2E0A6E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8645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2BEF78-42D8-DD4D-BD4B-3168A3186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248DE2-D141-0F4F-A8CA-F8B91FA9DF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6BEFB5C-8DED-EA42-835E-3CF6F60A8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7072FEC-767F-8A4C-99E6-36AD7A06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8D4B17-4B86-D546-9855-26819BAF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19E8C5-5B97-4747-A4D4-1732C962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91315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AEF2A5-984A-6D4E-AA6E-6BB4C419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825F164-5E40-684A-86BB-1A160CBD3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B557CE1-6C4E-E44B-A127-304065FC6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7DEBB9E-FA05-5448-B387-931457078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14C6D1F-B1B6-1543-A05B-8AC779CBF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3D737EB-881B-DB44-9D32-F538E20A5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B6688CA-8577-014B-BE64-CA92ACB89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610A83C-0DC4-BD49-A216-04EAA1F6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96385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547706-2481-9649-8F33-E9600F5F9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56074D2-3549-A74E-97A4-6020DDB7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425217D-4AF4-9342-A223-62E48C93B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DAC241F-0EA1-8E41-B950-EB6BAC85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1609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5F6DC2-8B93-4B41-9908-36CC4976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B300E2-0259-4748-8ADB-C92928077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048D13-FB1A-284C-A386-86627DDC9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8F2CF49-DE80-FA4B-886A-33EC16A4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955FF9-06CC-7B47-B644-0FC2E0A6E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741DDF4-385A-4AE6-9F34-CC5F0C5A5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5" y="0"/>
            <a:ext cx="12179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459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61A07B-6801-0745-ABDD-FBA2CD32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B3A325F-9162-C14D-B2E0-FF6D2B305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E49BE4-E01C-7D40-B6CC-C77B6F58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91085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543C2B-EE93-D845-A403-E054C505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7FD7DE-799A-7A47-AC2A-8DB0F4386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04A1212-4F1B-6449-8F2A-2526EDBAD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084C5A-85B2-3547-BA38-9062A6D70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FD9B225-7DE4-D848-A5E4-A22B2679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D5307B-383C-C440-AB5C-ED91EDF3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7253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1461B8-DD3C-A642-BD8E-BD43F98B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0CA9115-5D07-5048-8E1F-3A97D270B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8CA2ACB-4CE8-814F-B49C-65CBFAFEA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82145FE-1B5C-C940-A821-E3FBF76E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167AF1-2394-6C47-99EF-C1D61C4A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0DA66D-40D3-5142-A7E4-D6C1AA4F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61751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C75BF7-5839-C14B-825D-D0F8BD539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5B1FA6C-5268-544F-B8F2-2872BC134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AB4894-F737-4342-B328-AAD10C9EC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7ED89B-58C6-A14A-820F-D70AFEDC1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805AA2-3B69-B142-B726-4DEE95FE8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8143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FE6FC57-A08A-9541-8FAA-C266E20EDD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872BFE-DCE0-A945-A5EB-C7109BBB9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6273C50-0573-204E-8548-EAFD4A563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2ACBBEB-AC54-C449-8AEC-32149EB85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DBB89D-5FC0-2C4C-80A5-DE9DB6D64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446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7072FEC-767F-8A4C-99E6-36AD7A06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08D4B17-4B86-D546-9855-26819BAF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E19E8C5-5B97-4747-A4D4-1732C962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AF4562A-5318-4A6B-8552-A0494A02947C}"/>
              </a:ext>
            </a:extLst>
          </p:cNvPr>
          <p:cNvSpPr txBox="1"/>
          <p:nvPr userDrawn="1"/>
        </p:nvSpPr>
        <p:spPr>
          <a:xfrm>
            <a:off x="1108363" y="470978"/>
            <a:ext cx="274320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err="1">
                <a:solidFill>
                  <a:schemeClr val="bg1">
                    <a:lumMod val="50000"/>
                  </a:schemeClr>
                </a:solidFill>
              </a:rPr>
              <a:t>virtualevent</a:t>
            </a:r>
            <a:r>
              <a:rPr lang="en-US" sz="2400" err="1">
                <a:solidFill>
                  <a:srgbClr val="00B0F0"/>
                </a:solidFill>
              </a:rPr>
              <a:t>magix</a:t>
            </a:r>
            <a:endParaRPr lang="en-US" sz="2400">
              <a:solidFill>
                <a:srgbClr val="00B0F0"/>
              </a:solidFill>
            </a:endParaRPr>
          </a:p>
          <a:p>
            <a:endParaRPr lang="en-IL" sz="2400">
              <a:solidFill>
                <a:srgbClr val="00B0F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FCD075A-F60B-46DC-8264-35518CF7C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0582" y="366215"/>
            <a:ext cx="2840982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1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AEF2A5-984A-6D4E-AA6E-6BB4C419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825F164-5E40-684A-86BB-1A160CBD3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B557CE1-6C4E-E44B-A127-304065FC6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7DEBB9E-FA05-5448-B387-931457078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14C6D1F-B1B6-1543-A05B-8AC779CBF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3D737EB-881B-DB44-9D32-F538E20A5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B6688CA-8577-014B-BE64-CA92ACB89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610A83C-0DC4-BD49-A216-04EAA1F6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96385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547706-2481-9649-8F33-E9600F5F9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56074D2-3549-A74E-97A4-6020DDB77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425217D-4AF4-9342-A223-62E48C93B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DAC241F-0EA1-8E41-B950-EB6BAC856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257E9D8-8258-4006-85BD-353DD79D05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682" t="17283"/>
          <a:stretch/>
        </p:blipFill>
        <p:spPr>
          <a:xfrm>
            <a:off x="0" y="12384"/>
            <a:ext cx="12192000" cy="68404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85A0458-4651-4739-8BEB-2F758F6970DA}"/>
              </a:ext>
            </a:extLst>
          </p:cNvPr>
          <p:cNvSpPr txBox="1"/>
          <p:nvPr userDrawn="1"/>
        </p:nvSpPr>
        <p:spPr>
          <a:xfrm>
            <a:off x="723207" y="5960225"/>
            <a:ext cx="1870364" cy="6650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601609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61A07B-6801-0745-ABDD-FBA2CD329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B3A325F-9162-C14D-B2E0-FF6D2B305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4E49BE4-E01C-7D40-B6CC-C77B6F58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71C2065-0B3B-4B34-A3AB-C763840E0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621" t="17652"/>
          <a:stretch/>
        </p:blipFill>
        <p:spPr>
          <a:xfrm>
            <a:off x="0" y="-25188"/>
            <a:ext cx="12339782" cy="68831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1187211-C615-4716-9E64-B1B5BC6455B0}"/>
              </a:ext>
            </a:extLst>
          </p:cNvPr>
          <p:cNvSpPr txBox="1"/>
          <p:nvPr userDrawn="1"/>
        </p:nvSpPr>
        <p:spPr>
          <a:xfrm>
            <a:off x="701964" y="6059055"/>
            <a:ext cx="1967345" cy="5449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91085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543C2B-EE93-D845-A403-E054C5057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7FD7DE-799A-7A47-AC2A-8DB0F4386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04A1212-4F1B-6449-8F2A-2526EDBAD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084C5A-85B2-3547-BA38-9062A6D70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FD9B225-7DE4-D848-A5E4-A22B2679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D5307B-383C-C440-AB5C-ED91EDF3D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B973AF3-AE51-4EEF-B25B-E3A95C3D4F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697" t="16667" r="1"/>
          <a:stretch/>
        </p:blipFill>
        <p:spPr>
          <a:xfrm>
            <a:off x="-1" y="-72237"/>
            <a:ext cx="12256655" cy="69302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A1741CB-FD23-4AAA-9C25-F0C143FF2EBC}"/>
              </a:ext>
            </a:extLst>
          </p:cNvPr>
          <p:cNvSpPr txBox="1"/>
          <p:nvPr userDrawn="1"/>
        </p:nvSpPr>
        <p:spPr>
          <a:xfrm>
            <a:off x="748145" y="5994400"/>
            <a:ext cx="1856510" cy="6280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7253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1461B8-DD3C-A642-BD8E-BD43F98B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0CA9115-5D07-5048-8E1F-3A97D270B0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8CA2ACB-4CE8-814F-B49C-65CBFAFEA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82145FE-1B5C-C940-A821-E3FBF76E9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167AF1-2394-6C47-99EF-C1D61C4AF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90DA66D-40D3-5142-A7E4-D6C1AA4F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DD0A0FB-FD9D-487F-A505-FA70FAF080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621" t="16913"/>
          <a:stretch/>
        </p:blipFill>
        <p:spPr>
          <a:xfrm>
            <a:off x="0" y="-2084"/>
            <a:ext cx="12192000" cy="68618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00B3E3D-8AF1-4AB6-BC8A-6BC0B3197F44}"/>
              </a:ext>
            </a:extLst>
          </p:cNvPr>
          <p:cNvSpPr txBox="1"/>
          <p:nvPr userDrawn="1"/>
        </p:nvSpPr>
        <p:spPr>
          <a:xfrm>
            <a:off x="692727" y="5975927"/>
            <a:ext cx="1948873" cy="62807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96175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B8D80AB-487D-7E4D-8999-7368FFB11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0015D14-016D-154A-9DB2-4AAE043AA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78E915-F0C4-F449-85E1-8DEBC57CC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71B845-8861-6E4B-AEB9-A590F554F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86B99B-8344-5143-BBEF-2E9C53331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61EC242-2897-4E28-9AE9-485FE2C1296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81293" y="6161465"/>
            <a:ext cx="1505202" cy="566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EB5F6FE-62A1-4A47-B078-3EB180E78C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r="45523"/>
          <a:stretch/>
        </p:blipFill>
        <p:spPr>
          <a:xfrm>
            <a:off x="0" y="-21299"/>
            <a:ext cx="12192000" cy="6879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E76104E-21D2-408C-B6D3-73F24AF7C53D}"/>
              </a:ext>
            </a:extLst>
          </p:cNvPr>
          <p:cNvSpPr txBox="1"/>
          <p:nvPr userDrawn="1"/>
        </p:nvSpPr>
        <p:spPr>
          <a:xfrm>
            <a:off x="1108362" y="419427"/>
            <a:ext cx="475672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err="1">
                <a:solidFill>
                  <a:schemeClr val="bg1">
                    <a:lumMod val="50000"/>
                  </a:schemeClr>
                </a:solidFill>
              </a:rPr>
              <a:t>virtualevent</a:t>
            </a:r>
            <a:r>
              <a:rPr lang="en-US" sz="2800" err="1">
                <a:solidFill>
                  <a:srgbClr val="00B0F0"/>
                </a:solidFill>
              </a:rPr>
              <a:t>magix</a:t>
            </a:r>
            <a:endParaRPr lang="en-IL" sz="2800">
              <a:solidFill>
                <a:srgbClr val="00B0F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07A4833-B282-41A2-B000-ED6FAF1A0AF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99436" y="396284"/>
            <a:ext cx="2840982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3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777" r:id="rId10"/>
    <p:sldLayoutId id="2147483658" r:id="rId11"/>
    <p:sldLayoutId id="2147483776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B8D80AB-487D-7E4D-8999-7368FFB11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0015D14-016D-154A-9DB2-4AAE043AA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78E915-F0C4-F449-85E1-8DEBC57CC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E7E04-CAE1-354E-A0C9-139A799B044E}" type="datetimeFigureOut">
              <a:rPr lang="x-none" smtClean="0"/>
              <a:t>05/12/2021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71B845-8861-6E4B-AEB9-A590F554F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86B99B-8344-5143-BBEF-2E9C53331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2A241-7481-6945-8683-29D71EB243E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143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CF896F5-4F69-EE48-8E94-EE9972EFE5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2375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C7A58D-AA16-864F-8F1A-F1DB65DA0D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886" y="6667995"/>
            <a:ext cx="1694525" cy="1662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F1AC8B8-BA75-4AD5-BB40-AFC5AF5662AA}"/>
              </a:ext>
            </a:extLst>
          </p:cNvPr>
          <p:cNvCxnSpPr/>
          <p:nvPr/>
        </p:nvCxnSpPr>
        <p:spPr>
          <a:xfrm flipV="1">
            <a:off x="9068418" y="2644630"/>
            <a:ext cx="0" cy="466467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A81CA6D-7C06-4C92-9C5B-F503CCD2C215}"/>
              </a:ext>
            </a:extLst>
          </p:cNvPr>
          <p:cNvSpPr txBox="1"/>
          <p:nvPr/>
        </p:nvSpPr>
        <p:spPr>
          <a:xfrm>
            <a:off x="9152258" y="2693197"/>
            <a:ext cx="2521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MATCH EXPECTATION</a:t>
            </a:r>
            <a:endParaRPr lang="en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9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Briefing - BlueSky Design InteriorsBlueSky Design Interiors">
            <a:extLst>
              <a:ext uri="{FF2B5EF4-FFF2-40B4-BE49-F238E27FC236}">
                <a16:creationId xmlns="" xmlns:a16="http://schemas.microsoft.com/office/drawing/2014/main" id="{1C158EFE-B5C7-484D-94F8-69262FB1E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2" y="4516015"/>
            <a:ext cx="1709056" cy="17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Download Free png Customer Experience Management &amp; CX Software ...">
            <a:extLst>
              <a:ext uri="{FF2B5EF4-FFF2-40B4-BE49-F238E27FC236}">
                <a16:creationId xmlns="" xmlns:a16="http://schemas.microsoft.com/office/drawing/2014/main" id="{373F9E4A-93EC-45CD-809B-49FD3C9C9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068" y="4609321"/>
            <a:ext cx="2119604" cy="211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A3FA15-6606-41D5-A2C2-7B1FD32F45ED}"/>
              </a:ext>
            </a:extLst>
          </p:cNvPr>
          <p:cNvSpPr txBox="1"/>
          <p:nvPr/>
        </p:nvSpPr>
        <p:spPr>
          <a:xfrm>
            <a:off x="3941685" y="1951672"/>
            <a:ext cx="65961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endParaRPr lang="en-IL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0D1D741-4F05-4076-A054-FF645C38BCA6}"/>
              </a:ext>
            </a:extLst>
          </p:cNvPr>
          <p:cNvSpPr txBox="1"/>
          <p:nvPr/>
        </p:nvSpPr>
        <p:spPr>
          <a:xfrm>
            <a:off x="2395340" y="1931665"/>
            <a:ext cx="74711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Match Expectation Meeting</a:t>
            </a:r>
          </a:p>
          <a:p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Objective: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Aim of Match expectation meeting is to define clearly deliveries , set mutual task list , communication layers and deadlines in order to ensure a mutual success to the project .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Attendance :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Sales Manager –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eventmagix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Project Manager- </a:t>
            </a:r>
            <a:r>
              <a:rPr lang="en-US" dirty="0" err="1" smtClean="0">
                <a:solidFill>
                  <a:schemeClr val="accent1">
                    <a:lumMod val="50000"/>
                  </a:schemeClr>
                </a:solidFill>
              </a:rPr>
              <a:t>eventmagix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Client Staff members </a:t>
            </a:r>
            <a:endParaRPr lang="en-US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IL" dirty="0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088CD36-23DA-4F33-876C-EC8DF469A233}"/>
              </a:ext>
            </a:extLst>
          </p:cNvPr>
          <p:cNvSpPr txBox="1"/>
          <p:nvPr/>
        </p:nvSpPr>
        <p:spPr>
          <a:xfrm>
            <a:off x="8991448" y="4051269"/>
            <a:ext cx="3956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L" dirty="0"/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AB58223D-9B1F-43CF-92FD-9E398B683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022" y="465594"/>
            <a:ext cx="12287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75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Briefing - BlueSky Design InteriorsBlueSky Design Interiors">
            <a:extLst>
              <a:ext uri="{FF2B5EF4-FFF2-40B4-BE49-F238E27FC236}">
                <a16:creationId xmlns="" xmlns:a16="http://schemas.microsoft.com/office/drawing/2014/main" id="{1C158EFE-B5C7-484D-94F8-69262FB1E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2" y="4516015"/>
            <a:ext cx="1709056" cy="17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Download Free png Customer Experience Management &amp; CX Software ...">
            <a:extLst>
              <a:ext uri="{FF2B5EF4-FFF2-40B4-BE49-F238E27FC236}">
                <a16:creationId xmlns="" xmlns:a16="http://schemas.microsoft.com/office/drawing/2014/main" id="{373F9E4A-93EC-45CD-809B-49FD3C9C9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068" y="4609321"/>
            <a:ext cx="2119604" cy="211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A3FA15-6606-41D5-A2C2-7B1FD32F45ED}"/>
              </a:ext>
            </a:extLst>
          </p:cNvPr>
          <p:cNvSpPr txBox="1"/>
          <p:nvPr/>
        </p:nvSpPr>
        <p:spPr>
          <a:xfrm>
            <a:off x="3941685" y="1951672"/>
            <a:ext cx="65961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endParaRPr lang="en-IL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0D1D741-4F05-4076-A054-FF645C38BCA6}"/>
              </a:ext>
            </a:extLst>
          </p:cNvPr>
          <p:cNvSpPr txBox="1"/>
          <p:nvPr/>
        </p:nvSpPr>
        <p:spPr>
          <a:xfrm>
            <a:off x="2421605" y="1951672"/>
            <a:ext cx="77982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Match Expectation Meeting</a:t>
            </a:r>
          </a:p>
          <a:p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1. Define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the client’s expectations up front.</a:t>
            </a:r>
          </a:p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Be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sure to get your clients definition of success, both short-term and long-term.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2. Establish performance objectives that closely match the client’s expectations.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Project objectives related to time frame and budget,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Business objectives related to how the project impacts business results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Satisfaction objectives to ensure full satisfaction of those impacted.</a:t>
            </a:r>
          </a:p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. Fully define your project scope.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We recommend three vehicles for fully defining the scope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The deliverables list,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The task list 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The business area diagram.</a:t>
            </a:r>
          </a:p>
          <a:p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4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. Hold regular update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/ periodical meetings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with a focus on performance against expectations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5. Document changes to scope and objectives.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Implement a formal change control 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process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to ensure that changes in scope or performance outcomes are understood and in agreement.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6. Provide an engagement close letter at project completion.</a:t>
            </a:r>
          </a:p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The engagement close letter documents performance against scope and performance objectives.</a:t>
            </a:r>
            <a:endParaRPr lang="en-US" sz="1400" dirty="0"/>
          </a:p>
          <a:p>
            <a:endParaRPr lang="en-IL" dirty="0"/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AB58223D-9B1F-43CF-92FD-9E398B683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022" y="465594"/>
            <a:ext cx="12287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90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804" y="4024416"/>
            <a:ext cx="4797264" cy="2833584"/>
          </a:xfrm>
          <a:prstGeom prst="rect">
            <a:avLst/>
          </a:prstGeom>
        </p:spPr>
      </p:pic>
      <p:pic>
        <p:nvPicPr>
          <p:cNvPr id="17412" name="Picture 4" descr="Briefing - BlueSky Design InteriorsBlueSky Design Interiors">
            <a:extLst>
              <a:ext uri="{FF2B5EF4-FFF2-40B4-BE49-F238E27FC236}">
                <a16:creationId xmlns="" xmlns:a16="http://schemas.microsoft.com/office/drawing/2014/main" id="{1C158EFE-B5C7-484D-94F8-69262FB1E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2" y="4516015"/>
            <a:ext cx="1709056" cy="17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Download Free png Customer Experience Management &amp; CX Software ...">
            <a:extLst>
              <a:ext uri="{FF2B5EF4-FFF2-40B4-BE49-F238E27FC236}">
                <a16:creationId xmlns="" xmlns:a16="http://schemas.microsoft.com/office/drawing/2014/main" id="{373F9E4A-93EC-45CD-809B-49FD3C9C9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068" y="4609321"/>
            <a:ext cx="2119604" cy="211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A3FA15-6606-41D5-A2C2-7B1FD32F45ED}"/>
              </a:ext>
            </a:extLst>
          </p:cNvPr>
          <p:cNvSpPr txBox="1"/>
          <p:nvPr/>
        </p:nvSpPr>
        <p:spPr>
          <a:xfrm>
            <a:off x="3941685" y="1951672"/>
            <a:ext cx="65961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endParaRPr lang="en-IL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0D1D741-4F05-4076-A054-FF645C38BCA6}"/>
              </a:ext>
            </a:extLst>
          </p:cNvPr>
          <p:cNvSpPr txBox="1"/>
          <p:nvPr/>
        </p:nvSpPr>
        <p:spPr>
          <a:xfrm>
            <a:off x="2274849" y="2437094"/>
            <a:ext cx="779821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Meetings Goals </a:t>
            </a:r>
          </a:p>
          <a:p>
            <a:endParaRPr lang="en-US" dirty="0"/>
          </a:p>
          <a:p>
            <a:r>
              <a:rPr lang="en-US" dirty="0"/>
              <a:t>Set Ground Rules </a:t>
            </a:r>
          </a:p>
          <a:p>
            <a:endParaRPr lang="en-US" dirty="0"/>
          </a:p>
          <a:p>
            <a:r>
              <a:rPr lang="en-US" dirty="0"/>
              <a:t>Partners onboarding</a:t>
            </a:r>
          </a:p>
          <a:p>
            <a:endParaRPr lang="en-US" dirty="0"/>
          </a:p>
          <a:p>
            <a:r>
              <a:rPr lang="en-US" dirty="0"/>
              <a:t>Match expectations</a:t>
            </a:r>
          </a:p>
          <a:p>
            <a:endParaRPr lang="en-US" dirty="0"/>
          </a:p>
          <a:p>
            <a:r>
              <a:rPr lang="en-US" dirty="0"/>
              <a:t>Review Deliveries</a:t>
            </a:r>
          </a:p>
          <a:p>
            <a:endParaRPr lang="en-US" dirty="0"/>
          </a:p>
          <a:p>
            <a:r>
              <a:rPr lang="en-US" dirty="0"/>
              <a:t>Set timeline of operations</a:t>
            </a:r>
          </a:p>
          <a:p>
            <a:endParaRPr lang="en-US" dirty="0"/>
          </a:p>
          <a:p>
            <a:r>
              <a:rPr lang="en-US" dirty="0"/>
              <a:t>Agree upon working and communication tools</a:t>
            </a:r>
          </a:p>
          <a:p>
            <a:endParaRPr lang="en-US" dirty="0"/>
          </a:p>
          <a:p>
            <a:r>
              <a:rPr lang="en-US" dirty="0"/>
              <a:t>Set periodical meetings &amp; Milestones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IL" dirty="0"/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AB58223D-9B1F-43CF-92FD-9E398B683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022" y="465594"/>
            <a:ext cx="12287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28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Briefing - BlueSky Design InteriorsBlueSky Design Interiors">
            <a:extLst>
              <a:ext uri="{FF2B5EF4-FFF2-40B4-BE49-F238E27FC236}">
                <a16:creationId xmlns="" xmlns:a16="http://schemas.microsoft.com/office/drawing/2014/main" id="{1C158EFE-B5C7-484D-94F8-69262FB1E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2" y="4516015"/>
            <a:ext cx="1709056" cy="17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Download Free png Customer Experience Management &amp; CX Software ...">
            <a:extLst>
              <a:ext uri="{FF2B5EF4-FFF2-40B4-BE49-F238E27FC236}">
                <a16:creationId xmlns="" xmlns:a16="http://schemas.microsoft.com/office/drawing/2014/main" id="{373F9E4A-93EC-45CD-809B-49FD3C9C9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068" y="4609321"/>
            <a:ext cx="2119604" cy="211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A3FA15-6606-41D5-A2C2-7B1FD32F45ED}"/>
              </a:ext>
            </a:extLst>
          </p:cNvPr>
          <p:cNvSpPr txBox="1"/>
          <p:nvPr/>
        </p:nvSpPr>
        <p:spPr>
          <a:xfrm>
            <a:off x="3941685" y="1951672"/>
            <a:ext cx="65961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endParaRPr lang="en-IL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E7E575-3391-42A3-8C5A-EFC7E06FE27D}"/>
              </a:ext>
            </a:extLst>
          </p:cNvPr>
          <p:cNvSpPr txBox="1"/>
          <p:nvPr/>
        </p:nvSpPr>
        <p:spPr>
          <a:xfrm>
            <a:off x="7886913" y="4303625"/>
            <a:ext cx="624281" cy="4247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L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D0B26A9-60A7-48EE-A6E2-A2FE68AC3338}"/>
              </a:ext>
            </a:extLst>
          </p:cNvPr>
          <p:cNvSpPr txBox="1"/>
          <p:nvPr/>
        </p:nvSpPr>
        <p:spPr>
          <a:xfrm>
            <a:off x="2615056" y="2038612"/>
            <a:ext cx="73222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Milestone Meetings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Kick off &amp; Match Expectations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Periodical Meetings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Pre event Briefing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Debriefing +Report </a:t>
            </a:r>
            <a:endParaRPr lang="en-IL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Meeting PNG Transparent Images | PNG All">
            <a:extLst>
              <a:ext uri="{FF2B5EF4-FFF2-40B4-BE49-F238E27FC236}">
                <a16:creationId xmlns="" xmlns:a16="http://schemas.microsoft.com/office/drawing/2014/main" id="{B7134D8C-726A-4498-8A60-68AB5ED3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307" y="4060093"/>
            <a:ext cx="2886637" cy="216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D56413-C750-41A3-A9EE-2FCFA40C7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140" y="563320"/>
            <a:ext cx="1228725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14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Briefing - BlueSky Design InteriorsBlueSky Design Interiors">
            <a:extLst>
              <a:ext uri="{FF2B5EF4-FFF2-40B4-BE49-F238E27FC236}">
                <a16:creationId xmlns="" xmlns:a16="http://schemas.microsoft.com/office/drawing/2014/main" id="{1C158EFE-B5C7-484D-94F8-69262FB1E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2" y="4516015"/>
            <a:ext cx="1709056" cy="17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Download Free png Customer Experience Management &amp; CX Software ...">
            <a:extLst>
              <a:ext uri="{FF2B5EF4-FFF2-40B4-BE49-F238E27FC236}">
                <a16:creationId xmlns="" xmlns:a16="http://schemas.microsoft.com/office/drawing/2014/main" id="{373F9E4A-93EC-45CD-809B-49FD3C9C9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068" y="4609321"/>
            <a:ext cx="2119604" cy="211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A3FA15-6606-41D5-A2C2-7B1FD32F45ED}"/>
              </a:ext>
            </a:extLst>
          </p:cNvPr>
          <p:cNvSpPr txBox="1"/>
          <p:nvPr/>
        </p:nvSpPr>
        <p:spPr>
          <a:xfrm>
            <a:off x="3941685" y="1951672"/>
            <a:ext cx="65961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  <a:p>
            <a:endParaRPr lang="en-IL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3E7E575-3391-42A3-8C5A-EFC7E06FE27D}"/>
              </a:ext>
            </a:extLst>
          </p:cNvPr>
          <p:cNvSpPr txBox="1"/>
          <p:nvPr/>
        </p:nvSpPr>
        <p:spPr>
          <a:xfrm>
            <a:off x="7886913" y="4303625"/>
            <a:ext cx="624281" cy="4247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L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D0B26A9-60A7-48EE-A6E2-A2FE68AC3338}"/>
              </a:ext>
            </a:extLst>
          </p:cNvPr>
          <p:cNvSpPr txBox="1"/>
          <p:nvPr/>
        </p:nvSpPr>
        <p:spPr>
          <a:xfrm>
            <a:off x="2615056" y="2038612"/>
            <a:ext cx="73222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Communication Layers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Microsoft Teams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https://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projects.ver.us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IL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D56413-C750-41A3-A9EE-2FCFA40C7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9140" y="563320"/>
            <a:ext cx="1228725" cy="571500"/>
          </a:xfrm>
          <a:prstGeom prst="rect">
            <a:avLst/>
          </a:prstGeom>
        </p:spPr>
      </p:pic>
      <p:pic>
        <p:nvPicPr>
          <p:cNvPr id="5126" name="Picture 6" descr="communication-tools - Blessed Sacrament Church">
            <a:extLst>
              <a:ext uri="{FF2B5EF4-FFF2-40B4-BE49-F238E27FC236}">
                <a16:creationId xmlns="" xmlns:a16="http://schemas.microsoft.com/office/drawing/2014/main" id="{E07E9B45-01C4-43D8-A953-4747F48F0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251" y="3882452"/>
            <a:ext cx="2845714" cy="25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34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91E4A46-B9F0-432B-A53B-913D30D12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994" t="20604" r="49231" b="69582"/>
          <a:stretch/>
        </p:blipFill>
        <p:spPr>
          <a:xfrm>
            <a:off x="1059129" y="494522"/>
            <a:ext cx="10073741" cy="783772"/>
          </a:xfrm>
          <a:prstGeom prst="rect">
            <a:avLst/>
          </a:prstGeom>
        </p:spPr>
      </p:pic>
      <p:pic>
        <p:nvPicPr>
          <p:cNvPr id="17412" name="Picture 4" descr="Briefing - BlueSky Design InteriorsBlueSky Design Interiors">
            <a:extLst>
              <a:ext uri="{FF2B5EF4-FFF2-40B4-BE49-F238E27FC236}">
                <a16:creationId xmlns="" xmlns:a16="http://schemas.microsoft.com/office/drawing/2014/main" id="{1C158EFE-B5C7-484D-94F8-69262FB1E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1" y="4432855"/>
            <a:ext cx="1709056" cy="17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Download Free png Customer Experience Management &amp; CX Software ...">
            <a:extLst>
              <a:ext uri="{FF2B5EF4-FFF2-40B4-BE49-F238E27FC236}">
                <a16:creationId xmlns="" xmlns:a16="http://schemas.microsoft.com/office/drawing/2014/main" id="{373F9E4A-93EC-45CD-809B-49FD3C9C9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068" y="4609321"/>
            <a:ext cx="2119604" cy="211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AA3FA15-6606-41D5-A2C2-7B1FD32F45ED}"/>
              </a:ext>
            </a:extLst>
          </p:cNvPr>
          <p:cNvSpPr txBox="1"/>
          <p:nvPr/>
        </p:nvSpPr>
        <p:spPr>
          <a:xfrm>
            <a:off x="3941685" y="1951672"/>
            <a:ext cx="65961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utomating the network—let's go! (Reader Forum)">
            <a:extLst>
              <a:ext uri="{FF2B5EF4-FFF2-40B4-BE49-F238E27FC236}">
                <a16:creationId xmlns="" xmlns:a16="http://schemas.microsoft.com/office/drawing/2014/main" id="{5A37649C-3A60-43F6-98F3-8965E25F6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9" b="5362"/>
          <a:stretch/>
        </p:blipFill>
        <p:spPr bwMode="auto">
          <a:xfrm>
            <a:off x="2122377" y="1783714"/>
            <a:ext cx="7947243" cy="507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198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3EBBCCEC419D4E8AB117E11FCED1F4" ma:contentTypeVersion="12" ma:contentTypeDescription="Create a new document." ma:contentTypeScope="" ma:versionID="9e4138d458466b33fa6c0547e2d04c1f">
  <xsd:schema xmlns:xsd="http://www.w3.org/2001/XMLSchema" xmlns:xs="http://www.w3.org/2001/XMLSchema" xmlns:p="http://schemas.microsoft.com/office/2006/metadata/properties" xmlns:ns3="5dd62e19-73a0-4b9d-a096-65e0b86a8562" xmlns:ns4="56b50f7b-2c23-41e3-bb9f-f1a3c8d80a53" targetNamespace="http://schemas.microsoft.com/office/2006/metadata/properties" ma:root="true" ma:fieldsID="e5838d3862109237988ea2b29e18b111" ns3:_="" ns4:_="">
    <xsd:import namespace="5dd62e19-73a0-4b9d-a096-65e0b86a8562"/>
    <xsd:import namespace="56b50f7b-2c23-41e3-bb9f-f1a3c8d80a5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d62e19-73a0-4b9d-a096-65e0b86a8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b50f7b-2c23-41e3-bb9f-f1a3c8d80a5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0CAA44-62A2-4FD9-8852-A0D652FF85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B5F198-A73C-430E-8530-8FD431D0CA82}">
  <ds:schemaRefs>
    <ds:schemaRef ds:uri="5dd62e19-73a0-4b9d-a096-65e0b86a856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6b50f7b-2c23-41e3-bb9f-f1a3c8d80a53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1C63AD4-A3E9-4149-88B5-CABB0BF3A3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d62e19-73a0-4b9d-a096-65e0b86a8562"/>
    <ds:schemaRef ds:uri="56b50f7b-2c23-41e3-bb9f-f1a3c8d80a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1043</TotalTime>
  <Words>268</Words>
  <Application>Microsoft Office PowerPoint</Application>
  <PresentationFormat>Widescreen</PresentationFormat>
  <Paragraphs>79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Shlomi ASHKENAZI {VERUS}</dc:creator>
  <cp:lastModifiedBy>Shlomi</cp:lastModifiedBy>
  <cp:revision>19</cp:revision>
  <dcterms:created xsi:type="dcterms:W3CDTF">2020-04-11T16:01:59Z</dcterms:created>
  <dcterms:modified xsi:type="dcterms:W3CDTF">2021-12-05T07:11:49Z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0x010100B63EBBCCEC419D4E8AB117E11FCED1F4</vt:lpwstr>
  </property>
</Properties>
</file>